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9" r:id="rId3"/>
    <p:sldId id="259" r:id="rId4"/>
    <p:sldId id="320" r:id="rId5"/>
    <p:sldId id="321" r:id="rId6"/>
    <p:sldId id="257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D3D9A-C9FA-477F-BEF0-9BFCED5C72F4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84C39-8209-4F88-9D9E-4459BD4A44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918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 modellen så byggs ett jobbspår i fyra faser med tillhörande processteg för att säkerställa kvalité byggd på tidigare erfarenhet av arbete med jobbspår med lyckade resultat. </a:t>
            </a:r>
          </a:p>
          <a:p>
            <a:r>
              <a:rPr lang="sv-SE" dirty="0"/>
              <a:t>Processtegen kan lokalt behöva justeras i</a:t>
            </a:r>
          </a:p>
          <a:p>
            <a:r>
              <a:rPr lang="sv-SE" dirty="0"/>
              <a:t>1. samverkan med kommun utifrån kommuners förutsättningar</a:t>
            </a:r>
          </a:p>
          <a:p>
            <a:r>
              <a:rPr lang="sv-SE" dirty="0"/>
              <a:t>2. Arbetsgivaren krav i det enskilda jobbspåret.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37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r\AppData\Local\Microsoft\Windows\Temporary Internet Files\Content.Outlook\YZGM5U8I\ppt_sk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" b="1581"/>
          <a:stretch/>
        </p:blipFill>
        <p:spPr bwMode="auto">
          <a:xfrm>
            <a:off x="0" y="5254958"/>
            <a:ext cx="9144000" cy="160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 hidden="1"/>
          <p:cNvSpPr/>
          <p:nvPr userDrawn="1"/>
        </p:nvSpPr>
        <p:spPr>
          <a:xfrm>
            <a:off x="5796136" y="5589240"/>
            <a:ext cx="324036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558608" cy="1326009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Logoty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406800"/>
            <a:ext cx="2195889" cy="504000"/>
          </a:xfrm>
          <a:prstGeom prst="rect">
            <a:avLst/>
          </a:prstGeom>
        </p:spPr>
      </p:pic>
      <p:pic>
        <p:nvPicPr>
          <p:cNvPr id="10" name="Bård" descr="Bild 2 kopi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130766"/>
            <a:ext cx="576064" cy="6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9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9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3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55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62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94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24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ård" descr="Bild 2 kopia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Logotyp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6166800"/>
            <a:ext cx="2195889" cy="504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4000" y="6246000"/>
            <a:ext cx="9468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8ACA-F563-404D-A12F-77B28FBCE9E0}" type="datetimeFigureOut">
              <a:rPr lang="sv-SE" smtClean="0"/>
              <a:t>2024-05-20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74800" y="6246000"/>
            <a:ext cx="15912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430800" y="6246000"/>
            <a:ext cx="17280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8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Lokalt jobbspår</a:t>
            </a:r>
          </a:p>
        </p:txBody>
      </p:sp>
    </p:spTree>
    <p:extLst>
      <p:ext uri="{BB962C8B-B14F-4D97-AF65-F5344CB8AC3E}">
        <p14:creationId xmlns:p14="http://schemas.microsoft.com/office/powerpoint/2010/main" val="368388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71E88-5CEF-4105-A43F-150909B1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08" y="1019733"/>
            <a:ext cx="7422784" cy="675000"/>
          </a:xfrm>
        </p:spPr>
        <p:txBody>
          <a:bodyPr anchor="t">
            <a:normAutofit/>
          </a:bodyPr>
          <a:lstStyle/>
          <a:p>
            <a:r>
              <a:rPr lang="sv-SE" dirty="0"/>
              <a:t>Modell för lokalt jobbspår</a:t>
            </a:r>
          </a:p>
        </p:txBody>
      </p:sp>
      <p:pic>
        <p:nvPicPr>
          <p:cNvPr id="60" name="Platshållare för innehåll 59" descr="En bild som visar de fyra faserna och dess innehåll i text. &#10;&#10;Automatiskt genererad beskrivning">
            <a:extLst>
              <a:ext uri="{FF2B5EF4-FFF2-40B4-BE49-F238E27FC236}">
                <a16:creationId xmlns:a16="http://schemas.microsoft.com/office/drawing/2014/main" id="{FDB2F70D-E861-42D3-BFC3-C35EB6F8A4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00" y="2204864"/>
            <a:ext cx="7379600" cy="3782047"/>
          </a:xfrm>
          <a:noFill/>
        </p:spPr>
      </p:pic>
    </p:spTree>
    <p:extLst>
      <p:ext uri="{BB962C8B-B14F-4D97-AF65-F5344CB8AC3E}">
        <p14:creationId xmlns:p14="http://schemas.microsoft.com/office/powerpoint/2010/main" val="266141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41BA30F-72AD-7E34-A1E3-A175554D4CB0}"/>
              </a:ext>
            </a:extLst>
          </p:cNvPr>
          <p:cNvSpPr>
            <a:spLocks noGrp="1"/>
          </p:cNvSpPr>
          <p:nvPr/>
        </p:nvSpPr>
        <p:spPr>
          <a:xfrm>
            <a:off x="333000" y="476672"/>
            <a:ext cx="8478000" cy="9361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475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solidFill>
                  <a:schemeClr val="tx1"/>
                </a:solidFill>
              </a:rPr>
              <a:t>Modul 1 (</a:t>
            </a:r>
            <a:r>
              <a:rPr lang="sv-SE" dirty="0" err="1">
                <a:solidFill>
                  <a:schemeClr val="tx1"/>
                </a:solidFill>
              </a:rPr>
              <a:t>Rikttid</a:t>
            </a:r>
            <a:r>
              <a:rPr lang="sv-SE" dirty="0">
                <a:solidFill>
                  <a:schemeClr val="tx1"/>
                </a:solidFill>
              </a:rPr>
              <a:t> 3 veckor)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Bemötande, förhållningssätt och kommunikation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4FF9C2B-53E8-45DA-950F-014C0E31E6B0}"/>
              </a:ext>
            </a:extLst>
          </p:cNvPr>
          <p:cNvSpPr txBox="1"/>
          <p:nvPr/>
        </p:nvSpPr>
        <p:spPr>
          <a:xfrm>
            <a:off x="1403648" y="1844824"/>
            <a:ext cx="6525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Service och kvalitet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Bemötande av vårdtagare och anhöriga utifrån olika perspektiv; kultur, tradition, religion, självbestämmande och integritet.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Kommunikationsverktyg, kroppsspråk, det goda samtalet och svårigheter i kommunikation.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Att vara professionell och samtidigt en medmänniska i kontakten.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Patientsekretess, tystnadsplikt.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Demokrati på arbetsplatsen.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Arbeta i grupp, återkoppling, att vara arbetskamrat.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Grundläggande kunskap om demens och palliativ vård.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Funktionsvariationer </a:t>
            </a:r>
          </a:p>
        </p:txBody>
      </p:sp>
    </p:spTree>
    <p:extLst>
      <p:ext uri="{BB962C8B-B14F-4D97-AF65-F5344CB8AC3E}">
        <p14:creationId xmlns:p14="http://schemas.microsoft.com/office/powerpoint/2010/main" val="326885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357175B-E75C-4CB9-92B3-E0FADC4DD048}"/>
              </a:ext>
            </a:extLst>
          </p:cNvPr>
          <p:cNvSpPr txBox="1"/>
          <p:nvPr/>
        </p:nvSpPr>
        <p:spPr>
          <a:xfrm>
            <a:off x="323528" y="476672"/>
            <a:ext cx="7182544" cy="8556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sv-SE" sz="2480" b="1" dirty="0">
                <a:latin typeface="+mj-lt"/>
              </a:rPr>
              <a:t>Modul 2 (</a:t>
            </a:r>
            <a:r>
              <a:rPr lang="sv-SE" sz="2480" b="1" dirty="0" err="1">
                <a:latin typeface="+mj-lt"/>
              </a:rPr>
              <a:t>Rikttid</a:t>
            </a:r>
            <a:r>
              <a:rPr lang="sv-SE" sz="2480" b="1" dirty="0">
                <a:latin typeface="+mj-lt"/>
              </a:rPr>
              <a:t> 3 veckor)</a:t>
            </a:r>
            <a:br>
              <a:rPr lang="sv-SE" sz="2480" b="1" dirty="0">
                <a:latin typeface="+mj-lt"/>
              </a:rPr>
            </a:br>
            <a:r>
              <a:rPr lang="sv-SE" sz="2480" b="1" dirty="0">
                <a:latin typeface="+mj-lt"/>
              </a:rPr>
              <a:t>Smitta och smittspridning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5BF32E9-A3B2-46A7-9CBC-963207DA1F57}"/>
              </a:ext>
            </a:extLst>
          </p:cNvPr>
          <p:cNvSpPr txBox="1"/>
          <p:nvPr/>
        </p:nvSpPr>
        <p:spPr>
          <a:xfrm>
            <a:off x="971600" y="1772815"/>
            <a:ext cx="588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Grundläggande kunskap om bakterier och virus, olika smittor, sjukdomar (ex: vinterkräksjuka), Covid 19, lunginflammation, UVI, MRSA).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Smittvägar, smittkällor var de finns och hur man kan förhindra smittspridning.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Grundläggande kunskap om livsmedelshygien.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Hygienkunskap; vårdhandbokens rekommendationer om basala hygienrutiner från handtvätt till punktdesinfektion.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Rutiner och utrustning, dagliga hygienrutiner, till exempel rengöring av lokaler och utrustning.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Hur klär vi oss på rätt sätt. När behövs plastförkläder, handskar osv. </a:t>
            </a:r>
          </a:p>
        </p:txBody>
      </p:sp>
    </p:spTree>
    <p:extLst>
      <p:ext uri="{BB962C8B-B14F-4D97-AF65-F5344CB8AC3E}">
        <p14:creationId xmlns:p14="http://schemas.microsoft.com/office/powerpoint/2010/main" val="354751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19609380-1D73-4601-96A0-81EC056F4AF5}"/>
              </a:ext>
            </a:extLst>
          </p:cNvPr>
          <p:cNvSpPr txBox="1"/>
          <p:nvPr/>
        </p:nvSpPr>
        <p:spPr>
          <a:xfrm>
            <a:off x="323528" y="332657"/>
            <a:ext cx="6534472" cy="8556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sv-SE" sz="2480" b="1" dirty="0"/>
              <a:t>Modul 3 (</a:t>
            </a:r>
            <a:r>
              <a:rPr lang="sv-SE" sz="2480" b="1" dirty="0" err="1"/>
              <a:t>Rikttid</a:t>
            </a:r>
            <a:r>
              <a:rPr lang="sv-SE" sz="2480" b="1" dirty="0"/>
              <a:t> 2 veckor)</a:t>
            </a:r>
            <a:br>
              <a:rPr lang="sv-SE" sz="2480" b="1" dirty="0"/>
            </a:br>
            <a:r>
              <a:rPr lang="sv-SE" sz="2480" b="1" dirty="0"/>
              <a:t>Serviceuppgifter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1631412-4ACB-4EF6-8EF7-6B4801C3AD47}"/>
              </a:ext>
            </a:extLst>
          </p:cNvPr>
          <p:cNvSpPr txBox="1"/>
          <p:nvPr/>
        </p:nvSpPr>
        <p:spPr>
          <a:xfrm>
            <a:off x="1115616" y="2274838"/>
            <a:ext cx="57423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Lokalvård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Städmetoder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Punktstädning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Bäddning, tvättning, strykning osv..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Inköp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Tvätt och klädvård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Städkontroller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958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2480" dirty="0">
                <a:solidFill>
                  <a:schemeClr val="tx1"/>
                </a:solidFill>
              </a:rPr>
              <a:t>Återstående arbete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v-SE" dirty="0"/>
              <a:t>Anställning: 3 mån vikariat alternativt nystartsanställningar</a:t>
            </a:r>
          </a:p>
          <a:p>
            <a:pPr>
              <a:buFontTx/>
              <a:buChar char="-"/>
            </a:pPr>
            <a:r>
              <a:rPr lang="sv-SE" dirty="0"/>
              <a:t>Utvärdering av arbetsformen</a:t>
            </a:r>
          </a:p>
          <a:p>
            <a:pPr>
              <a:buFontTx/>
              <a:buChar char="-"/>
            </a:pPr>
            <a:r>
              <a:rPr lang="sv-SE" dirty="0"/>
              <a:t>Fortsatt planering för 2024-2025</a:t>
            </a:r>
          </a:p>
        </p:txBody>
      </p:sp>
    </p:spTree>
    <p:extLst>
      <p:ext uri="{BB962C8B-B14F-4D97-AF65-F5344CB8AC3E}">
        <p14:creationId xmlns:p14="http://schemas.microsoft.com/office/powerpoint/2010/main" val="209956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Timrå st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9B449"/>
      </a:accent1>
      <a:accent2>
        <a:srgbClr val="DE3831"/>
      </a:accent2>
      <a:accent3>
        <a:srgbClr val="0073CF"/>
      </a:accent3>
      <a:accent4>
        <a:srgbClr val="E9B449"/>
      </a:accent4>
      <a:accent5>
        <a:srgbClr val="DE3831"/>
      </a:accent5>
      <a:accent6>
        <a:srgbClr val="0073CF"/>
      </a:accent6>
      <a:hlink>
        <a:srgbClr val="0000FF"/>
      </a:hlink>
      <a:folHlink>
        <a:srgbClr val="800080"/>
      </a:folHlink>
    </a:clrScheme>
    <a:fontScheme name="Timrå std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</TotalTime>
  <Words>279</Words>
  <Application>Microsoft Office PowerPoint</Application>
  <PresentationFormat>Bildspel på skärmen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Office-tema</vt:lpstr>
      <vt:lpstr>Lokalt jobbspår</vt:lpstr>
      <vt:lpstr>Modell för lokalt jobbspår</vt:lpstr>
      <vt:lpstr>PowerPoint-presentation</vt:lpstr>
      <vt:lpstr>PowerPoint-presentation</vt:lpstr>
      <vt:lpstr>PowerPoint-presentation</vt:lpstr>
      <vt:lpstr>Återstående arbete</vt:lpstr>
    </vt:vector>
  </TitlesOfParts>
  <Company>Timrå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Lokalt jobbspår</dc:title>
  <dc:creator>Linda Gyllenqvist</dc:creator>
  <cp:lastModifiedBy>Linda Gyllenqvist</cp:lastModifiedBy>
  <cp:revision>2</cp:revision>
  <dcterms:created xsi:type="dcterms:W3CDTF">2024-05-20T06:47:21Z</dcterms:created>
  <dcterms:modified xsi:type="dcterms:W3CDTF">2024-05-20T07:01:33Z</dcterms:modified>
</cp:coreProperties>
</file>