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r\AppData\Local\Microsoft\Windows\Temporary Internet Files\Content.Outlook\YZGM5U8I\ppt_sky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1" b="1581"/>
          <a:stretch/>
        </p:blipFill>
        <p:spPr bwMode="auto">
          <a:xfrm>
            <a:off x="0" y="5254958"/>
            <a:ext cx="9144000" cy="160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ktangel 6" hidden="1"/>
          <p:cNvSpPr/>
          <p:nvPr userDrawn="1"/>
        </p:nvSpPr>
        <p:spPr>
          <a:xfrm>
            <a:off x="5796136" y="5589240"/>
            <a:ext cx="324036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247007"/>
            <a:ext cx="7558608" cy="1326009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Logoty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406800"/>
            <a:ext cx="2195889" cy="504000"/>
          </a:xfrm>
          <a:prstGeom prst="rect">
            <a:avLst/>
          </a:prstGeom>
        </p:spPr>
      </p:pic>
      <p:pic>
        <p:nvPicPr>
          <p:cNvPr id="10" name="Bård" descr="Bild 2 kopia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130766"/>
            <a:ext cx="576064" cy="60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9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9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3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55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62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94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8ACA-F563-404D-A12F-77B28FBCE9E0}" type="datetimeFigureOut">
              <a:rPr lang="sv-SE" smtClean="0"/>
              <a:t>2024-05-20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244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ård" descr="Bild 2 kopia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232" r="13333" b="232"/>
          <a:stretch>
            <a:fillRect/>
          </a:stretch>
        </p:blipFill>
        <p:spPr bwMode="auto">
          <a:xfrm>
            <a:off x="0" y="-3175"/>
            <a:ext cx="1524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Logotyp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000" y="6166800"/>
            <a:ext cx="2195889" cy="504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4000" y="6246000"/>
            <a:ext cx="9468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8ACA-F563-404D-A12F-77B28FBCE9E0}" type="datetimeFigureOut">
              <a:rPr lang="sv-SE" smtClean="0"/>
              <a:t>2024-05-20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74800" y="6246000"/>
            <a:ext cx="15912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430800" y="6246000"/>
            <a:ext cx="1728000" cy="475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9BE-1553-4051-B1A9-83819CE0EA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8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Uppföljning omorganisering hemtjänsten</a:t>
            </a:r>
          </a:p>
        </p:txBody>
      </p:sp>
    </p:spTree>
    <p:extLst>
      <p:ext uri="{BB962C8B-B14F-4D97-AF65-F5344CB8AC3E}">
        <p14:creationId xmlns:p14="http://schemas.microsoft.com/office/powerpoint/2010/main" val="368388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C55168-4796-4C3F-B634-AAE2C65C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Utgångspunkten i uppföljningen är projektets mål</a:t>
            </a:r>
            <a:br>
              <a:rPr lang="sv-SE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F81D50-BC60-46BC-BD52-D6F9E3181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115000"/>
              </a:lnSpc>
              <a:spcAft>
                <a:spcPts val="300"/>
              </a:spcAft>
              <a:buNone/>
            </a:pPr>
            <a:endParaRPr lang="sv-SE" sz="15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spcAft>
                <a:spcPts val="300"/>
              </a:spcAft>
              <a:buNone/>
            </a:pPr>
            <a:endParaRPr lang="sv-SE" sz="15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2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Den nya organisationen med mindre arbetsgrupper bidrar till en hållbar arbetsmiljö för hemtjänstens alla medarbetare genom att de är mindre antal personer i grupplokalen samtidigt. Detta gör att medarbetarna lättare kan ha en dialog med övriga kollegor, planerare, specialistundersköterska och enhetschef.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2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Vilket ger en ökad delaktighet, ansvarstagande och engagemang både när det gäller det dagliga arbetet, </a:t>
            </a:r>
            <a:r>
              <a: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förutsättningarna att genomföra sina arbetsuppgifter på ett bra sätt</a:t>
            </a:r>
            <a:r>
              <a:rPr lang="sv-SE" sz="12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 samt dess utveckling.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har medfört en bättre kontinuitet för brukarna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200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Mangal" panose="020B0502040204020203" pitchFamily="18" charset="0"/>
              </a:rPr>
              <a:t>Minskad stress </a:t>
            </a:r>
            <a:r>
              <a: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 både medarbetare, planerare och enhetschef.</a:t>
            </a:r>
            <a:endParaRPr lang="sv-SE" sz="1200" kern="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 panose="020B0502040204020203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v-S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nhetschefernas arbete med sjukfrånvaro har ökat utifrån att förutsättningarna blivit bättre med mindre grupper.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Utifrån mindre grupper har både nya och gamla lokaler blivit mer anpassade utifrån verksamheten vilket bidrar till en </a:t>
            </a:r>
            <a:r>
              <a:rPr lang="sv-SE" sz="1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bättre arbetsmiljö.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821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Timrå std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9B449"/>
      </a:accent1>
      <a:accent2>
        <a:srgbClr val="DE3831"/>
      </a:accent2>
      <a:accent3>
        <a:srgbClr val="0073CF"/>
      </a:accent3>
      <a:accent4>
        <a:srgbClr val="E9B449"/>
      </a:accent4>
      <a:accent5>
        <a:srgbClr val="DE3831"/>
      </a:accent5>
      <a:accent6>
        <a:srgbClr val="0073CF"/>
      </a:accent6>
      <a:hlink>
        <a:srgbClr val="0000FF"/>
      </a:hlink>
      <a:folHlink>
        <a:srgbClr val="800080"/>
      </a:folHlink>
    </a:clrScheme>
    <a:fontScheme name="Timrå std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</TotalTime>
  <Words>139</Words>
  <Application>Microsoft Office PowerPoint</Application>
  <PresentationFormat>Bildspel på skärmen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Garamond</vt:lpstr>
      <vt:lpstr>Times New Roman</vt:lpstr>
      <vt:lpstr>Office-tema</vt:lpstr>
      <vt:lpstr>Uppföljning omorganisering hemtjänsten</vt:lpstr>
      <vt:lpstr>Utgångspunkten i uppföljningen är projektets mål </vt:lpstr>
    </vt:vector>
  </TitlesOfParts>
  <Company>Timrå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Uppföljning omorganisering hemtjänsten</dc:title>
  <dc:creator>Marie Backlund</dc:creator>
  <cp:lastModifiedBy>Marie Backlund</cp:lastModifiedBy>
  <cp:revision>7</cp:revision>
  <dcterms:created xsi:type="dcterms:W3CDTF">2024-05-19T19:11:10Z</dcterms:created>
  <dcterms:modified xsi:type="dcterms:W3CDTF">2024-05-20T06:14:46Z</dcterms:modified>
</cp:coreProperties>
</file>